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1"/>
  </p:notesMasterIdLst>
  <p:sldIdLst>
    <p:sldId id="256" r:id="rId3"/>
    <p:sldId id="271" r:id="rId4"/>
    <p:sldId id="272" r:id="rId5"/>
    <p:sldId id="273" r:id="rId6"/>
    <p:sldId id="274" r:id="rId7"/>
    <p:sldId id="277" r:id="rId8"/>
    <p:sldId id="278" r:id="rId9"/>
    <p:sldId id="27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47" autoAdjust="0"/>
    <p:restoredTop sz="94660"/>
  </p:normalViewPr>
  <p:slideViewPr>
    <p:cSldViewPr snapToGrid="0">
      <p:cViewPr varScale="1">
        <p:scale>
          <a:sx n="50" d="100"/>
          <a:sy n="50" d="100"/>
        </p:scale>
        <p:origin x="7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00C2B-9432-4852-BBD6-DD8D5C919C93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4B77F9-F3A5-4891-962E-31FA5E9AE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218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body and conclusion</a:t>
            </a:r>
            <a:r>
              <a:rPr lang="en-US" baseline="0" dirty="0"/>
              <a:t> are fine but the introduction practically invites legal action. </a:t>
            </a:r>
          </a:p>
          <a:p>
            <a:endParaRPr lang="en-US" baseline="0" dirty="0"/>
          </a:p>
          <a:p>
            <a:r>
              <a:rPr lang="en-US" baseline="0" dirty="0"/>
              <a:t>Given the serious nature of complaint, the customer services representative should certainly have made a stronger effort to establish a tone of sincerely apologetic concern.</a:t>
            </a:r>
          </a:p>
          <a:p>
            <a:endParaRPr lang="en-US" baseline="0" dirty="0"/>
          </a:p>
          <a:p>
            <a:r>
              <a:rPr lang="en-US" baseline="0" dirty="0"/>
              <a:t>This letter seems abrupt and rather impersonal p certainly not what the context requires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491B74-9263-413B-843A-4211C67814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39153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content has inappropriate tone,</a:t>
            </a:r>
            <a:r>
              <a:rPr lang="en-US" baseline="0" dirty="0"/>
              <a:t> so much that it can result in negative consequences.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491B74-9263-413B-843A-4211C67814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6796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email has the same thing to say but it would be much better received because it properly reflects the nature of professional; relationship.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491B74-9263-413B-843A-4211C67814F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0469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0DE24-0CCD-FFB1-FF0E-C39DDFF3DA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F5846A-B0C5-6B3F-7E97-96D451E4E2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539C8-DB3C-D031-D8C4-82B6EB311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2D1DE-6DA4-47DB-B17B-64D9606C6A8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33D7A-B7C8-17E2-A410-E02B91B23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12ABBC-4F5B-A767-2028-2C705D020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98026-216A-4658-9AB9-F245FEF39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429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203E4-D9BB-9695-3F0A-258006C9D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4C28B3-9BC7-1FC8-95A7-29E7FB08E6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AE4F9D-0947-EF47-9E38-297EAE2D6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2D1DE-6DA4-47DB-B17B-64D9606C6A8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B81B51-F144-1A62-2BB6-8399CDB20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E3639-48AE-1629-1811-55AB5A1F6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98026-216A-4658-9AB9-F245FEF39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368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B99B22-8F74-53A9-B915-AC0AFBEA91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F89222-E77C-7A00-2CCF-FBAB5974CF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B15EB-2366-5C4A-C314-6897AA9E2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2D1DE-6DA4-47DB-B17B-64D9606C6A8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38BADC-946B-4A71-9BD2-F930EEE7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49769A-3CA7-5C1B-2392-4A43A15BF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98026-216A-4658-9AB9-F245FEF39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2956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50D46-5700-421C-910F-72571927C688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BA815-AF42-42A2-B952-DDF7D112A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4434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50D46-5700-421C-910F-72571927C688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BA815-AF42-42A2-B952-DDF7D112A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7437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50D46-5700-421C-910F-72571927C688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BA815-AF42-42A2-B952-DDF7D112A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9791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50D46-5700-421C-910F-72571927C688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BA815-AF42-42A2-B952-DDF7D112A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694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50D46-5700-421C-910F-72571927C688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BA815-AF42-42A2-B952-DDF7D112A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698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50D46-5700-421C-910F-72571927C688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BA815-AF42-42A2-B952-DDF7D112A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5805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50D46-5700-421C-910F-72571927C688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BA815-AF42-42A2-B952-DDF7D112A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2364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50D46-5700-421C-910F-72571927C688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BA815-AF42-42A2-B952-DDF7D112A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142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C27AC-D4A5-161C-C09C-09C6D5385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7CB5B-0CB1-154C-F7A8-DAE6F091E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3EAD91-DCEF-E849-58CF-D3E9D5276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2D1DE-6DA4-47DB-B17B-64D9606C6A8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423216-F4B5-3F8D-62A8-A8F64C362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D3D00-62A1-1599-A98F-C3C6DEC86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98026-216A-4658-9AB9-F245FEF39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310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50D46-5700-421C-910F-72571927C688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BA815-AF42-42A2-B952-DDF7D112A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60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50D46-5700-421C-910F-72571927C688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BA815-AF42-42A2-B952-DDF7D112A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916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50D46-5700-421C-910F-72571927C688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BA815-AF42-42A2-B952-DDF7D112A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552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2883E-4AA5-42E5-B9CE-C2D209FE0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0CA351-E0B0-4FF6-013A-1DE58A87C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3B8D81-E760-B033-68AA-33FFC6A38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2D1DE-6DA4-47DB-B17B-64D9606C6A8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019B67-FE7A-5705-C8DA-CF6A6DC5A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41EBC4-46D8-AC2B-F088-9A06794F4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98026-216A-4658-9AB9-F245FEF39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916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53CF6-883E-B101-261A-02B3823FB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E7194-FFE6-A0F6-19C2-5884DBDE2B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2BA0A-041A-F101-AB25-907CBBF9DA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845F5C-482B-3A3C-9163-3FE15F0C2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2D1DE-6DA4-47DB-B17B-64D9606C6A8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BDCDD7-B549-BB01-F8DC-9E2772722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9D18B4-3A58-AB83-28D9-636D6FEED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98026-216A-4658-9AB9-F245FEF39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023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7115-BDFD-4B10-5290-4428D19C0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8D6F3D-ACAF-6E3C-FD53-1A72B4F90C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C33C6D-1040-EBF0-3A92-3411C8F07A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7F8CD9-E967-ABB6-93BE-74F0C59857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D3A56C-7FAE-51A4-FF2C-3BD425BFCE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A35A0D-8175-936B-A20C-BB51B54C7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2D1DE-6DA4-47DB-B17B-64D9606C6A8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EBA710-2CEB-B7B1-3F88-24D9E25B8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71ED2E-B899-08D2-2162-82CA7D5B1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98026-216A-4658-9AB9-F245FEF39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093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8ECFD-6721-7E2C-91D4-DB03E660F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17F177-4E3C-B764-1DDF-A2D347253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2D1DE-6DA4-47DB-B17B-64D9606C6A8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7DFE07-B806-882A-89EA-EB50ACC2D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8042AA-C97F-D2D5-9324-9DF28717F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98026-216A-4658-9AB9-F245FEF39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624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563643-A099-1CBC-E36C-85FD1DAE0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2D1DE-6DA4-47DB-B17B-64D9606C6A8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39242B-DC96-44BD-80C8-367F4BDB0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1D57F0-0742-D169-A313-198352B81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98026-216A-4658-9AB9-F245FEF39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666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38E5D-D1FB-A12E-DC3F-29468BD4D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0A392-B590-6DB8-7425-5F881CF9DD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E8963-9C18-6813-96BA-50CAD5E8E6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05F6C-FF9A-7910-5661-12C0FB5EA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2D1DE-6DA4-47DB-B17B-64D9606C6A8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C9F20D-E52E-FCD1-79F2-7AF2C0768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329F1B-8014-E387-978B-CDA51D0F8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98026-216A-4658-9AB9-F245FEF39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70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1EBEE-49D6-A28D-154A-A8D8262AE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8F9AE3-1010-A489-BD44-C5B4F4274A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E94309-D5F3-2609-C1CB-4E69F768AF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B17444-741B-C845-9F82-31B4BA397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2D1DE-6DA4-47DB-B17B-64D9606C6A8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0AC70C-F28D-4386-509C-C3B36BC91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82F1E7-6BF6-071B-0366-9906E3CE8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98026-216A-4658-9AB9-F245FEF39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534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90ED07-41A4-68FF-B3BC-37AB1696C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12D86E-1936-4E01-4B05-93474354D0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E7263E-2BE2-C63A-5C58-DC2ABA2577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C2D1DE-6DA4-47DB-B17B-64D9606C6A8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B6940-3E99-C65D-B560-F79BF6986B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638558-CD70-A96D-79C1-0D60C95687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5898026-216A-4658-9AB9-F245FEF39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772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50D46-5700-421C-910F-72571927C688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BA815-AF42-42A2-B952-DDF7D112A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638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CA2CE-BDA1-9DF2-5B14-D69B064F21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Email Writing Examples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58EFA1-B956-58EB-1604-22C33873AD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911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154546" y="193183"/>
            <a:ext cx="11554594" cy="708073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4546" y="193183"/>
            <a:ext cx="26530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EXAMPLE 1. </a:t>
            </a:r>
          </a:p>
        </p:txBody>
      </p:sp>
    </p:spTree>
    <p:extLst>
      <p:ext uri="{BB962C8B-B14F-4D97-AF65-F5344CB8AC3E}">
        <p14:creationId xmlns:p14="http://schemas.microsoft.com/office/powerpoint/2010/main" val="808564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148009" y="0"/>
            <a:ext cx="11840221" cy="692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905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485138" y="104156"/>
            <a:ext cx="11221724" cy="664968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4546" y="193183"/>
            <a:ext cx="26530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EXAMPLE 2. </a:t>
            </a:r>
          </a:p>
        </p:txBody>
      </p:sp>
    </p:spTree>
    <p:extLst>
      <p:ext uri="{BB962C8B-B14F-4D97-AF65-F5344CB8AC3E}">
        <p14:creationId xmlns:p14="http://schemas.microsoft.com/office/powerpoint/2010/main" val="1335651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242520" y="1"/>
            <a:ext cx="12141383" cy="661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848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lum bright="-20000" contrast="40000"/>
          </a:blip>
          <a:srcRect t="20441" r="6628" b="16049"/>
          <a:stretch/>
        </p:blipFill>
        <p:spPr>
          <a:xfrm>
            <a:off x="614362" y="428625"/>
            <a:ext cx="8986837" cy="60579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716562" y="1137930"/>
            <a:ext cx="247543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 suggested revision of letter’s opening paragraph: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Thank you for purchasing our product and for taking time to contact us about it. We apologize for the unsatisfactory condition of your Superior microwave dinner.</a:t>
            </a:r>
          </a:p>
        </p:txBody>
      </p:sp>
    </p:spTree>
    <p:extLst>
      <p:ext uri="{BB962C8B-B14F-4D97-AF65-F5344CB8AC3E}">
        <p14:creationId xmlns:p14="http://schemas.microsoft.com/office/powerpoint/2010/main" val="3131370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lum bright="-40000" contrast="40000"/>
          </a:blip>
          <a:srcRect l="809" t="8797" r="6586" b="18571"/>
          <a:stretch/>
        </p:blipFill>
        <p:spPr>
          <a:xfrm>
            <a:off x="73742" y="766916"/>
            <a:ext cx="11960942" cy="51914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4546" y="193183"/>
            <a:ext cx="255001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EXAMPLE 4.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Politeness</a:t>
            </a:r>
          </a:p>
        </p:txBody>
      </p:sp>
    </p:spTree>
    <p:extLst>
      <p:ext uri="{BB962C8B-B14F-4D97-AF65-F5344CB8AC3E}">
        <p14:creationId xmlns:p14="http://schemas.microsoft.com/office/powerpoint/2010/main" val="3052167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lum bright="-20000" contrast="40000"/>
          </a:blip>
          <a:srcRect l="1865" t="6375" r="6982" b="11779"/>
          <a:stretch/>
        </p:blipFill>
        <p:spPr>
          <a:xfrm>
            <a:off x="2207188" y="257176"/>
            <a:ext cx="9015414" cy="57578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9827" y="3367951"/>
            <a:ext cx="25072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Paragraph-breaks segment the content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9827" y="5019511"/>
            <a:ext cx="21275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Polite closing and offer of assistance reinforce positive tone</a:t>
            </a:r>
          </a:p>
        </p:txBody>
      </p:sp>
    </p:spTree>
    <p:extLst>
      <p:ext uri="{BB962C8B-B14F-4D97-AF65-F5344CB8AC3E}">
        <p14:creationId xmlns:p14="http://schemas.microsoft.com/office/powerpoint/2010/main" val="36434542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162</Words>
  <Application>Microsoft Office PowerPoint</Application>
  <PresentationFormat>Widescreen</PresentationFormat>
  <Paragraphs>20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Aptos</vt:lpstr>
      <vt:lpstr>Aptos Display</vt:lpstr>
      <vt:lpstr>Arial</vt:lpstr>
      <vt:lpstr>Calibri</vt:lpstr>
      <vt:lpstr>Times New Roman</vt:lpstr>
      <vt:lpstr>Office Theme</vt:lpstr>
      <vt:lpstr>1_Office Theme</vt:lpstr>
      <vt:lpstr>Email Writing Examples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H.I. Butt</dc:creator>
  <cp:lastModifiedBy>H.I. Butt</cp:lastModifiedBy>
  <cp:revision>1</cp:revision>
  <dcterms:created xsi:type="dcterms:W3CDTF">2024-08-16T13:25:50Z</dcterms:created>
  <dcterms:modified xsi:type="dcterms:W3CDTF">2024-08-16T13:26:59Z</dcterms:modified>
</cp:coreProperties>
</file>

<file path=docProps/thumbnail.jpeg>
</file>